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000200" cy="34199513"/>
  <p:notesSz cx="6858000" cy="9144000"/>
  <p:defaultTextStyle>
    <a:defPPr>
      <a:defRPr lang="pt-BR"/>
    </a:defPPr>
    <a:lvl1pPr marL="0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1pPr>
    <a:lvl2pPr marL="1748036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2pPr>
    <a:lvl3pPr marL="3496072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3pPr>
    <a:lvl4pPr marL="5244108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4pPr>
    <a:lvl5pPr marL="6992144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5pPr>
    <a:lvl6pPr marL="8740180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6pPr>
    <a:lvl7pPr marL="10488216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7pPr>
    <a:lvl8pPr marL="12236253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8pPr>
    <a:lvl9pPr marL="13984288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72" userDrawn="1">
          <p15:clr>
            <a:srgbClr val="A4A3A4"/>
          </p15:clr>
        </p15:guide>
        <p15:guide id="2" pos="8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4CE"/>
    <a:srgbClr val="A2A4CE"/>
    <a:srgbClr val="FBFBFB"/>
    <a:srgbClr val="9C9FCC"/>
    <a:srgbClr val="4D669E"/>
    <a:srgbClr val="1F3F86"/>
    <a:srgbClr val="29478B"/>
    <a:srgbClr val="1D3D84"/>
    <a:srgbClr val="10337F"/>
    <a:srgbClr val="A63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154" y="19"/>
      </p:cViewPr>
      <p:guideLst>
        <p:guide orient="horz" pos="10772"/>
        <p:guide pos="8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365A3-734E-4940-B639-93822C60FD97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685800"/>
            <a:ext cx="2705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3D2-1209-4C82-94AF-55A42AE1DEA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3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1pPr>
    <a:lvl2pPr marL="1748036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2pPr>
    <a:lvl3pPr marL="3496072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3pPr>
    <a:lvl4pPr marL="5244108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4pPr>
    <a:lvl5pPr marL="6992144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5pPr>
    <a:lvl6pPr marL="8740180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6pPr>
    <a:lvl7pPr marL="10488216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7pPr>
    <a:lvl8pPr marL="12236253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8pPr>
    <a:lvl9pPr marL="13984288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76450" y="685800"/>
            <a:ext cx="27051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93D2-1209-4C82-94AF-55A42AE1DEA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8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5019" y="10624017"/>
            <a:ext cx="22950170" cy="733073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033" y="19379727"/>
            <a:ext cx="18900141" cy="8739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3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4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5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6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8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5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08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9575146" y="1369569"/>
            <a:ext cx="6075045" cy="2918041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50013" y="1369569"/>
            <a:ext cx="17775131" cy="2918041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98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8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2830" y="21976359"/>
            <a:ext cx="22950170" cy="6792404"/>
          </a:xfrm>
        </p:spPr>
        <p:txBody>
          <a:bodyPr anchor="t"/>
          <a:lstStyle>
            <a:lvl1pPr algn="l">
              <a:defRPr sz="14962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2830" y="14495215"/>
            <a:ext cx="22950170" cy="7481141"/>
          </a:xfrm>
        </p:spPr>
        <p:txBody>
          <a:bodyPr anchor="b"/>
          <a:lstStyle>
            <a:lvl1pPr marL="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1pPr>
            <a:lvl2pPr marL="1710186" indent="0">
              <a:buNone/>
              <a:defRPr sz="6728">
                <a:solidFill>
                  <a:schemeClr val="tx1">
                    <a:tint val="75000"/>
                  </a:schemeClr>
                </a:solidFill>
              </a:defRPr>
            </a:lvl2pPr>
            <a:lvl3pPr marL="3420373" indent="0">
              <a:buNone/>
              <a:defRPr sz="6017">
                <a:solidFill>
                  <a:schemeClr val="tx1">
                    <a:tint val="75000"/>
                  </a:schemeClr>
                </a:solidFill>
              </a:defRPr>
            </a:lvl3pPr>
            <a:lvl4pPr marL="5130560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4pPr>
            <a:lvl5pPr marL="6840747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5pPr>
            <a:lvl6pPr marL="8550933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6pPr>
            <a:lvl7pPr marL="10261120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7pPr>
            <a:lvl8pPr marL="11971307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8pPr>
            <a:lvl9pPr marL="13681494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2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50012" y="7979889"/>
            <a:ext cx="11925088" cy="22570098"/>
          </a:xfrm>
        </p:spPr>
        <p:txBody>
          <a:bodyPr/>
          <a:lstStyle>
            <a:lvl1pPr>
              <a:defRPr sz="10449"/>
            </a:lvl1pPr>
            <a:lvl2pPr>
              <a:defRPr sz="8945"/>
            </a:lvl2pPr>
            <a:lvl3pPr>
              <a:defRPr sz="7520"/>
            </a:lvl3pPr>
            <a:lvl4pPr>
              <a:defRPr sz="6728"/>
            </a:lvl4pPr>
            <a:lvl5pPr>
              <a:defRPr sz="6728"/>
            </a:lvl5pPr>
            <a:lvl6pPr>
              <a:defRPr sz="6728"/>
            </a:lvl6pPr>
            <a:lvl7pPr>
              <a:defRPr sz="6728"/>
            </a:lvl7pPr>
            <a:lvl8pPr>
              <a:defRPr sz="6728"/>
            </a:lvl8pPr>
            <a:lvl9pPr>
              <a:defRPr sz="672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725103" y="7979889"/>
            <a:ext cx="11925088" cy="22570098"/>
          </a:xfrm>
        </p:spPr>
        <p:txBody>
          <a:bodyPr/>
          <a:lstStyle>
            <a:lvl1pPr>
              <a:defRPr sz="10449"/>
            </a:lvl1pPr>
            <a:lvl2pPr>
              <a:defRPr sz="8945"/>
            </a:lvl2pPr>
            <a:lvl3pPr>
              <a:defRPr sz="7520"/>
            </a:lvl3pPr>
            <a:lvl4pPr>
              <a:defRPr sz="6728"/>
            </a:lvl4pPr>
            <a:lvl5pPr>
              <a:defRPr sz="6728"/>
            </a:lvl5pPr>
            <a:lvl6pPr>
              <a:defRPr sz="6728"/>
            </a:lvl6pPr>
            <a:lvl7pPr>
              <a:defRPr sz="6728"/>
            </a:lvl7pPr>
            <a:lvl8pPr>
              <a:defRPr sz="6728"/>
            </a:lvl8pPr>
            <a:lvl9pPr>
              <a:defRPr sz="672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4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50013" y="7655310"/>
            <a:ext cx="11929777" cy="3190370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10186" indent="0">
              <a:buNone/>
              <a:defRPr sz="7520" b="1"/>
            </a:lvl2pPr>
            <a:lvl3pPr marL="3420373" indent="0">
              <a:buNone/>
              <a:defRPr sz="6728" b="1"/>
            </a:lvl3pPr>
            <a:lvl4pPr marL="5130560" indent="0">
              <a:buNone/>
              <a:defRPr sz="6017" b="1"/>
            </a:lvl4pPr>
            <a:lvl5pPr marL="6840747" indent="0">
              <a:buNone/>
              <a:defRPr sz="6017" b="1"/>
            </a:lvl5pPr>
            <a:lvl6pPr marL="8550933" indent="0">
              <a:buNone/>
              <a:defRPr sz="6017" b="1"/>
            </a:lvl6pPr>
            <a:lvl7pPr marL="10261120" indent="0">
              <a:buNone/>
              <a:defRPr sz="6017" b="1"/>
            </a:lvl7pPr>
            <a:lvl8pPr marL="11971307" indent="0">
              <a:buNone/>
              <a:defRPr sz="6017" b="1"/>
            </a:lvl8pPr>
            <a:lvl9pPr marL="13681494" indent="0">
              <a:buNone/>
              <a:defRPr sz="601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50013" y="10845681"/>
            <a:ext cx="11929777" cy="19704305"/>
          </a:xfrm>
        </p:spPr>
        <p:txBody>
          <a:bodyPr/>
          <a:lstStyle>
            <a:lvl1pPr>
              <a:defRPr sz="8945"/>
            </a:lvl1pPr>
            <a:lvl2pPr>
              <a:defRPr sz="7520"/>
            </a:lvl2pPr>
            <a:lvl3pPr>
              <a:defRPr sz="6728"/>
            </a:lvl3pPr>
            <a:lvl4pPr>
              <a:defRPr sz="6017"/>
            </a:lvl4pPr>
            <a:lvl5pPr>
              <a:defRPr sz="6017"/>
            </a:lvl5pPr>
            <a:lvl6pPr>
              <a:defRPr sz="6017"/>
            </a:lvl6pPr>
            <a:lvl7pPr>
              <a:defRPr sz="6017"/>
            </a:lvl7pPr>
            <a:lvl8pPr>
              <a:defRPr sz="6017"/>
            </a:lvl8pPr>
            <a:lvl9pPr>
              <a:defRPr sz="601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3715731" y="7655310"/>
            <a:ext cx="11934463" cy="3190370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10186" indent="0">
              <a:buNone/>
              <a:defRPr sz="7520" b="1"/>
            </a:lvl2pPr>
            <a:lvl3pPr marL="3420373" indent="0">
              <a:buNone/>
              <a:defRPr sz="6728" b="1"/>
            </a:lvl3pPr>
            <a:lvl4pPr marL="5130560" indent="0">
              <a:buNone/>
              <a:defRPr sz="6017" b="1"/>
            </a:lvl4pPr>
            <a:lvl5pPr marL="6840747" indent="0">
              <a:buNone/>
              <a:defRPr sz="6017" b="1"/>
            </a:lvl5pPr>
            <a:lvl6pPr marL="8550933" indent="0">
              <a:buNone/>
              <a:defRPr sz="6017" b="1"/>
            </a:lvl6pPr>
            <a:lvl7pPr marL="10261120" indent="0">
              <a:buNone/>
              <a:defRPr sz="6017" b="1"/>
            </a:lvl7pPr>
            <a:lvl8pPr marL="11971307" indent="0">
              <a:buNone/>
              <a:defRPr sz="6017" b="1"/>
            </a:lvl8pPr>
            <a:lvl9pPr marL="13681494" indent="0">
              <a:buNone/>
              <a:defRPr sz="601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3715731" y="10845681"/>
            <a:ext cx="11934463" cy="19704305"/>
          </a:xfrm>
        </p:spPr>
        <p:txBody>
          <a:bodyPr/>
          <a:lstStyle>
            <a:lvl1pPr>
              <a:defRPr sz="8945"/>
            </a:lvl1pPr>
            <a:lvl2pPr>
              <a:defRPr sz="7520"/>
            </a:lvl2pPr>
            <a:lvl3pPr>
              <a:defRPr sz="6728"/>
            </a:lvl3pPr>
            <a:lvl4pPr>
              <a:defRPr sz="6017"/>
            </a:lvl4pPr>
            <a:lvl5pPr>
              <a:defRPr sz="6017"/>
            </a:lvl5pPr>
            <a:lvl6pPr>
              <a:defRPr sz="6017"/>
            </a:lvl6pPr>
            <a:lvl7pPr>
              <a:defRPr sz="6017"/>
            </a:lvl7pPr>
            <a:lvl8pPr>
              <a:defRPr sz="6017"/>
            </a:lvl8pPr>
            <a:lvl9pPr>
              <a:defRPr sz="601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5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2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1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0011" y="1361650"/>
            <a:ext cx="8882880" cy="5794917"/>
          </a:xfrm>
        </p:spPr>
        <p:txBody>
          <a:bodyPr anchor="b"/>
          <a:lstStyle>
            <a:lvl1pPr algn="l">
              <a:defRPr sz="7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6328" y="1361652"/>
            <a:ext cx="15093862" cy="29188337"/>
          </a:xfrm>
        </p:spPr>
        <p:txBody>
          <a:bodyPr/>
          <a:lstStyle>
            <a:lvl1pPr>
              <a:defRPr sz="11954"/>
            </a:lvl1pPr>
            <a:lvl2pPr>
              <a:defRPr sz="10449"/>
            </a:lvl2pPr>
            <a:lvl3pPr>
              <a:defRPr sz="8945"/>
            </a:lvl3pPr>
            <a:lvl4pPr>
              <a:defRPr sz="7520"/>
            </a:lvl4pPr>
            <a:lvl5pPr>
              <a:defRPr sz="7520"/>
            </a:lvl5pPr>
            <a:lvl6pPr>
              <a:defRPr sz="7520"/>
            </a:lvl6pPr>
            <a:lvl7pPr>
              <a:defRPr sz="7520"/>
            </a:lvl7pPr>
            <a:lvl8pPr>
              <a:defRPr sz="7520"/>
            </a:lvl8pPr>
            <a:lvl9pPr>
              <a:defRPr sz="752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50011" y="7156571"/>
            <a:ext cx="8882880" cy="23393419"/>
          </a:xfrm>
        </p:spPr>
        <p:txBody>
          <a:bodyPr/>
          <a:lstStyle>
            <a:lvl1pPr marL="0" indent="0">
              <a:buNone/>
              <a:defRPr sz="5224"/>
            </a:lvl1pPr>
            <a:lvl2pPr marL="1710186" indent="0">
              <a:buNone/>
              <a:defRPr sz="4513"/>
            </a:lvl2pPr>
            <a:lvl3pPr marL="3420373" indent="0">
              <a:buNone/>
              <a:defRPr sz="3721"/>
            </a:lvl3pPr>
            <a:lvl4pPr marL="5130560" indent="0">
              <a:buNone/>
              <a:defRPr sz="3404"/>
            </a:lvl4pPr>
            <a:lvl5pPr marL="6840747" indent="0">
              <a:buNone/>
              <a:defRPr sz="3404"/>
            </a:lvl5pPr>
            <a:lvl6pPr marL="8550933" indent="0">
              <a:buNone/>
              <a:defRPr sz="3404"/>
            </a:lvl6pPr>
            <a:lvl7pPr marL="10261120" indent="0">
              <a:buNone/>
              <a:defRPr sz="3404"/>
            </a:lvl7pPr>
            <a:lvl8pPr marL="11971307" indent="0">
              <a:buNone/>
              <a:defRPr sz="3404"/>
            </a:lvl8pPr>
            <a:lvl9pPr marL="13681494" indent="0">
              <a:buNone/>
              <a:defRPr sz="340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8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229" y="23939662"/>
            <a:ext cx="16200120" cy="2826212"/>
          </a:xfrm>
        </p:spPr>
        <p:txBody>
          <a:bodyPr anchor="b"/>
          <a:lstStyle>
            <a:lvl1pPr algn="l">
              <a:defRPr sz="7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292229" y="3055791"/>
            <a:ext cx="16200120" cy="20519708"/>
          </a:xfrm>
        </p:spPr>
        <p:txBody>
          <a:bodyPr/>
          <a:lstStyle>
            <a:lvl1pPr marL="0" indent="0">
              <a:buNone/>
              <a:defRPr sz="11954"/>
            </a:lvl1pPr>
            <a:lvl2pPr marL="1710186" indent="0">
              <a:buNone/>
              <a:defRPr sz="10449"/>
            </a:lvl2pPr>
            <a:lvl3pPr marL="3420373" indent="0">
              <a:buNone/>
              <a:defRPr sz="8945"/>
            </a:lvl3pPr>
            <a:lvl4pPr marL="5130560" indent="0">
              <a:buNone/>
              <a:defRPr sz="7520"/>
            </a:lvl4pPr>
            <a:lvl5pPr marL="6840747" indent="0">
              <a:buNone/>
              <a:defRPr sz="7520"/>
            </a:lvl5pPr>
            <a:lvl6pPr marL="8550933" indent="0">
              <a:buNone/>
              <a:defRPr sz="7520"/>
            </a:lvl6pPr>
            <a:lvl7pPr marL="10261120" indent="0">
              <a:buNone/>
              <a:defRPr sz="7520"/>
            </a:lvl7pPr>
            <a:lvl8pPr marL="11971307" indent="0">
              <a:buNone/>
              <a:defRPr sz="7520"/>
            </a:lvl8pPr>
            <a:lvl9pPr marL="13681494" indent="0">
              <a:buNone/>
              <a:defRPr sz="752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92229" y="26765871"/>
            <a:ext cx="16200120" cy="4013690"/>
          </a:xfrm>
        </p:spPr>
        <p:txBody>
          <a:bodyPr/>
          <a:lstStyle>
            <a:lvl1pPr marL="0" indent="0">
              <a:buNone/>
              <a:defRPr sz="5224"/>
            </a:lvl1pPr>
            <a:lvl2pPr marL="1710186" indent="0">
              <a:buNone/>
              <a:defRPr sz="4513"/>
            </a:lvl2pPr>
            <a:lvl3pPr marL="3420373" indent="0">
              <a:buNone/>
              <a:defRPr sz="3721"/>
            </a:lvl3pPr>
            <a:lvl4pPr marL="5130560" indent="0">
              <a:buNone/>
              <a:defRPr sz="3404"/>
            </a:lvl4pPr>
            <a:lvl5pPr marL="6840747" indent="0">
              <a:buNone/>
              <a:defRPr sz="3404"/>
            </a:lvl5pPr>
            <a:lvl6pPr marL="8550933" indent="0">
              <a:buNone/>
              <a:defRPr sz="3404"/>
            </a:lvl6pPr>
            <a:lvl7pPr marL="10261120" indent="0">
              <a:buNone/>
              <a:defRPr sz="3404"/>
            </a:lvl7pPr>
            <a:lvl8pPr marL="11971307" indent="0">
              <a:buNone/>
              <a:defRPr sz="3404"/>
            </a:lvl8pPr>
            <a:lvl9pPr marL="13681494" indent="0">
              <a:buNone/>
              <a:defRPr sz="340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6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50010" y="1369567"/>
            <a:ext cx="24300181" cy="5699918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50010" y="7979889"/>
            <a:ext cx="24300181" cy="22570098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350012" y="31697885"/>
            <a:ext cx="6300046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37DB-6C3F-4040-B978-90458B67DCBB}" type="datetimeFigureOut">
              <a:rPr lang="pt-BR" smtClean="0"/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225069" y="31697885"/>
            <a:ext cx="8550063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9350145" y="31697885"/>
            <a:ext cx="6300046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9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0373" rtl="0" eaLnBrk="1" latinLnBrk="0" hangingPunct="1">
        <a:spcBef>
          <a:spcPct val="0"/>
        </a:spcBef>
        <a:buNone/>
        <a:defRPr sz="16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40" indent="-1282640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54" kern="1200">
          <a:solidFill>
            <a:schemeClr val="tx1"/>
          </a:solidFill>
          <a:latin typeface="+mn-lt"/>
          <a:ea typeface="+mn-ea"/>
          <a:cs typeface="+mn-cs"/>
        </a:defRPr>
      </a:lvl1pPr>
      <a:lvl2pPr marL="2779054" indent="-1068868" algn="l" defTabSz="34203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49" kern="1200">
          <a:solidFill>
            <a:schemeClr val="tx1"/>
          </a:solidFill>
          <a:latin typeface="+mn-lt"/>
          <a:ea typeface="+mn-ea"/>
          <a:cs typeface="+mn-cs"/>
        </a:defRPr>
      </a:lvl2pPr>
      <a:lvl3pPr marL="4275466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8945" kern="1200">
          <a:solidFill>
            <a:schemeClr val="tx1"/>
          </a:solidFill>
          <a:latin typeface="+mn-lt"/>
          <a:ea typeface="+mn-ea"/>
          <a:cs typeface="+mn-cs"/>
        </a:defRPr>
      </a:lvl3pPr>
      <a:lvl4pPr marL="5985653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–"/>
        <a:defRPr sz="7520" kern="1200">
          <a:solidFill>
            <a:schemeClr val="tx1"/>
          </a:solidFill>
          <a:latin typeface="+mn-lt"/>
          <a:ea typeface="+mn-ea"/>
          <a:cs typeface="+mn-cs"/>
        </a:defRPr>
      </a:lvl4pPr>
      <a:lvl5pPr marL="7695840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»"/>
        <a:defRPr sz="7520" kern="1200">
          <a:solidFill>
            <a:schemeClr val="tx1"/>
          </a:solidFill>
          <a:latin typeface="+mn-lt"/>
          <a:ea typeface="+mn-ea"/>
          <a:cs typeface="+mn-cs"/>
        </a:defRPr>
      </a:lvl5pPr>
      <a:lvl6pPr marL="9406027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6pPr>
      <a:lvl7pPr marL="11116213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7pPr>
      <a:lvl8pPr marL="12826400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8pPr>
      <a:lvl9pPr marL="14536587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1pPr>
      <a:lvl2pPr marL="1710186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2pPr>
      <a:lvl3pPr marL="3420373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3pPr>
      <a:lvl4pPr marL="513056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4pPr>
      <a:lvl5pPr marL="6840747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5pPr>
      <a:lvl6pPr marL="8550933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6pPr>
      <a:lvl7pPr marL="1026112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7pPr>
      <a:lvl8pPr marL="11971307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8pPr>
      <a:lvl9pPr marL="13681494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2" y="934626"/>
            <a:ext cx="25556647" cy="331590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0630" y="4176522"/>
            <a:ext cx="24836182" cy="262473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defTabSz="3419072">
              <a:defRPr/>
            </a:pPr>
            <a:r>
              <a:rPr lang="pt-BR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en-US" sz="7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0630" y="9803017"/>
            <a:ext cx="11362205" cy="38432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/>
          <a:p>
            <a:pPr algn="just" defTabSz="3419072">
              <a:defRPr/>
            </a:pPr>
            <a:r>
              <a:rPr lang="pt-BR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 defTabSz="3419072"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06812" y="7062224"/>
            <a:ext cx="22636442" cy="190062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41995" tIns="170997" rIns="341995" bIns="170997" anchor="ctr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/>
            <a:r>
              <a:rPr lang="pt-BR" altLang="pt-BR" sz="5000" b="1" dirty="0">
                <a:latin typeface="Arial" panose="020B0604020202020204" pitchFamily="34" charset="0"/>
                <a:cs typeface="Arial" pitchFamily="34" charset="0"/>
              </a:rPr>
              <a:t>Autor</a:t>
            </a:r>
            <a:r>
              <a:rPr lang="pt-BR" altLang="pt-BR" sz="50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; 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altLang="pt-BR" sz="50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2600" dirty="0" smtClean="0">
                <a:latin typeface="Arial" pitchFamily="34" charset="0"/>
                <a:cs typeface="Arial" pitchFamily="34" charset="0"/>
              </a:rPr>
              <a:t>¹Instituição – Discente, e-mail</a:t>
            </a:r>
          </a:p>
          <a:p>
            <a:pPr algn="ctr" eaLnBrk="1" hangingPunct="1"/>
            <a:r>
              <a:rPr lang="pt-BR" altLang="pt-BR" sz="2600" dirty="0" smtClean="0">
                <a:latin typeface="Arial" pitchFamily="34" charset="0"/>
                <a:cs typeface="Arial" pitchFamily="34" charset="0"/>
              </a:rPr>
              <a:t>² Instituição – Orientador, e-mail</a:t>
            </a:r>
            <a:endParaRPr lang="pt-BR" alt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1110629" y="18099028"/>
            <a:ext cx="11362339" cy="674574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Resultados e discussão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800" dirty="0">
                <a:latin typeface="Arial" pitchFamily="34" charset="0"/>
                <a:cs typeface="Arial" pitchFamily="34" charset="0"/>
              </a:rPr>
              <a:t>Texto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415968" y="25747187"/>
            <a:ext cx="24541516" cy="272983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Conclusões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800" dirty="0">
                <a:latin typeface="Arial" pitchFamily="34" charset="0"/>
                <a:cs typeface="Arial" pitchFamily="34" charset="0"/>
              </a:rPr>
              <a:t>Texto</a:t>
            </a:r>
            <a:endParaRPr lang="en-US" alt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10630" y="28837060"/>
            <a:ext cx="11312926" cy="466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/>
            <a:r>
              <a:rPr lang="pt-BR" altLang="pt-BR" sz="5278" b="1" dirty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 algn="just"/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Texto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1110629" y="13951020"/>
            <a:ext cx="11362206" cy="384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19986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8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39973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4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59959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79946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099932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19919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39905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59892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419072">
              <a:defRPr/>
            </a:pPr>
            <a:r>
              <a:rPr lang="pt-BR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algn="just" defTabSz="3419072"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428" y="10346831"/>
            <a:ext cx="5596449" cy="361437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428" y="15254683"/>
            <a:ext cx="5596449" cy="361437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877" y="20253132"/>
            <a:ext cx="5598000" cy="361537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8481559" y="9742632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1: Legenda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8300648" y="14625431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2: Legenda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8463832" y="19620036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3: Legenda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9477599" y="13985878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9499901" y="18893731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9786968" y="24144930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0" y="1041972"/>
            <a:ext cx="7394086" cy="2600093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7820580" y="1113979"/>
            <a:ext cx="8126231" cy="259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Brasão ou logo da Instituição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55</Words>
  <Application>Microsoft Office PowerPoint</Application>
  <PresentationFormat>Personalizar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Geneva</vt:lpstr>
      <vt:lpstr>Times New Roman</vt:lpstr>
      <vt:lpstr>Tema do Office</vt:lpstr>
      <vt:lpstr>TÍTULO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Monica Paula</cp:lastModifiedBy>
  <cp:revision>98</cp:revision>
  <dcterms:created xsi:type="dcterms:W3CDTF">2014-01-30T20:08:19Z</dcterms:created>
  <dcterms:modified xsi:type="dcterms:W3CDTF">2019-08-12T20:43:57Z</dcterms:modified>
</cp:coreProperties>
</file>